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6"/>
  </p:notesMasterIdLst>
  <p:handoutMasterIdLst>
    <p:handoutMasterId r:id="rId17"/>
  </p:handoutMasterIdLst>
  <p:sldIdLst>
    <p:sldId id="262" r:id="rId5"/>
    <p:sldId id="256" r:id="rId6"/>
    <p:sldId id="263" r:id="rId7"/>
    <p:sldId id="264" r:id="rId8"/>
    <p:sldId id="265" r:id="rId9"/>
    <p:sldId id="259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66" d="100"/>
          <a:sy n="66" d="100"/>
        </p:scale>
        <p:origin x="1190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venn1" loCatId="relationship" qsTypeId="urn:microsoft.com/office/officeart/2005/8/quickstyle/3d1" qsCatId="3D" csTypeId="urn:microsoft.com/office/officeart/2005/8/colors/iconchunking_colorful2" csCatId="other" phldr="1"/>
      <dgm:spPr/>
      <dgm:t>
        <a:bodyPr/>
        <a:lstStyle/>
        <a:p>
          <a:endParaRPr lang="en-US"/>
        </a:p>
      </dgm:t>
    </dgm:pt>
    <dgm:pt modelId="{0C130901-E9D4-4EAF-B424-4F88CE27500B}">
      <dgm:prSet phldrT="[Text]"/>
      <dgm:spPr/>
      <dgm:t>
        <a:bodyPr/>
        <a:lstStyle/>
        <a:p>
          <a:r>
            <a:rPr lang="en-US" dirty="0" smtClean="0"/>
            <a:t>1. File Selection</a:t>
          </a:r>
          <a:endParaRPr lang="en-US" dirty="0"/>
        </a:p>
      </dgm:t>
    </dgm:pt>
    <dgm:pt modelId="{593FFE93-A6C0-4E50-9AE4-94E9836CCF10}" type="parTrans" cxnId="{83E578BD-C52D-4669-9624-AAD6B200213D}">
      <dgm:prSet/>
      <dgm:spPr/>
      <dgm:t>
        <a:bodyPr/>
        <a:lstStyle/>
        <a:p>
          <a:endParaRPr lang="en-US"/>
        </a:p>
      </dgm:t>
    </dgm:pt>
    <dgm:pt modelId="{1B4F2771-3339-49BF-913A-037BBE81F3E9}" type="sibTrans" cxnId="{83E578BD-C52D-4669-9624-AAD6B200213D}">
      <dgm:prSet/>
      <dgm:spPr/>
      <dgm:t>
        <a:bodyPr/>
        <a:lstStyle/>
        <a:p>
          <a:endParaRPr lang="en-US" dirty="0"/>
        </a:p>
      </dgm:t>
    </dgm:pt>
    <dgm:pt modelId="{1E4A4BA3-DA3A-4B8A-9915-6411C96BC20F}">
      <dgm:prSet phldrT="[Text]"/>
      <dgm:spPr/>
      <dgm:t>
        <a:bodyPr/>
        <a:lstStyle/>
        <a:p>
          <a:r>
            <a:rPr lang="en-US" dirty="0" smtClean="0"/>
            <a:t>3. Sketch Conversion</a:t>
          </a:r>
          <a:endParaRPr lang="en-US" dirty="0"/>
        </a:p>
      </dgm:t>
    </dgm:pt>
    <dgm:pt modelId="{1B746E25-5CCE-4074-A4CF-0F2F9BF704A8}" type="parTrans" cxnId="{CABD8092-2CAF-49E0-B89F-52170B045D76}">
      <dgm:prSet/>
      <dgm:spPr/>
      <dgm:t>
        <a:bodyPr/>
        <a:lstStyle/>
        <a:p>
          <a:endParaRPr lang="en-US"/>
        </a:p>
      </dgm:t>
    </dgm:pt>
    <dgm:pt modelId="{959D1F61-9C7C-49C0-A6E2-88726C7C8326}" type="sibTrans" cxnId="{CABD8092-2CAF-49E0-B89F-52170B045D76}">
      <dgm:prSet/>
      <dgm:spPr/>
      <dgm:t>
        <a:bodyPr/>
        <a:lstStyle/>
        <a:p>
          <a:endParaRPr lang="en-US" dirty="0"/>
        </a:p>
      </dgm:t>
    </dgm:pt>
    <dgm:pt modelId="{043B841A-F98C-4C81-AB84-52109901E342}">
      <dgm:prSet phldrT="[Text]"/>
      <dgm:spPr/>
      <dgm:t>
        <a:bodyPr/>
        <a:lstStyle/>
        <a:p>
          <a:r>
            <a:rPr lang="en-US" dirty="0" smtClean="0"/>
            <a:t>2. Image Identification</a:t>
          </a:r>
          <a:endParaRPr lang="en-US" dirty="0"/>
        </a:p>
      </dgm:t>
    </dgm:pt>
    <dgm:pt modelId="{884CBC1F-71DD-48DD-9AF2-52AF262DEBBD}" type="parTrans" cxnId="{405D2B96-501D-415F-B240-24D9D7CFE4D3}">
      <dgm:prSet/>
      <dgm:spPr/>
      <dgm:t>
        <a:bodyPr/>
        <a:lstStyle/>
        <a:p>
          <a:endParaRPr lang="en-US"/>
        </a:p>
      </dgm:t>
    </dgm:pt>
    <dgm:pt modelId="{CAFE7C63-AB58-4477-983E-8167878024D9}" type="sibTrans" cxnId="{405D2B96-501D-415F-B240-24D9D7CFE4D3}">
      <dgm:prSet/>
      <dgm:spPr/>
      <dgm:t>
        <a:bodyPr/>
        <a:lstStyle/>
        <a:p>
          <a:endParaRPr lang="en-US"/>
        </a:p>
      </dgm:t>
    </dgm:pt>
    <dgm:pt modelId="{B95FC027-467C-4C44-9247-0363025B26E0}" type="pres">
      <dgm:prSet presAssocID="{FEB91A50-C686-4934-BF7B-05A6134A6AB8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415C948-4BD9-4C06-981B-34552346F6BA}" type="pres">
      <dgm:prSet presAssocID="{0C130901-E9D4-4EAF-B424-4F88CE27500B}" presName="circ1" presStyleLbl="vennNode1" presStyleIdx="0" presStyleCnt="3"/>
      <dgm:spPr/>
      <dgm:t>
        <a:bodyPr/>
        <a:lstStyle/>
        <a:p>
          <a:endParaRPr lang="en-US"/>
        </a:p>
      </dgm:t>
    </dgm:pt>
    <dgm:pt modelId="{500FF8EB-95B2-40E7-A016-D1E37B814FBC}" type="pres">
      <dgm:prSet presAssocID="{0C130901-E9D4-4EAF-B424-4F88CE27500B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7443E6-CBD5-4980-9DDA-2D6AF10FB8A9}" type="pres">
      <dgm:prSet presAssocID="{1E4A4BA3-DA3A-4B8A-9915-6411C96BC20F}" presName="circ2" presStyleLbl="vennNode1" presStyleIdx="1" presStyleCnt="3"/>
      <dgm:spPr/>
      <dgm:t>
        <a:bodyPr/>
        <a:lstStyle/>
        <a:p>
          <a:endParaRPr lang="en-US"/>
        </a:p>
      </dgm:t>
    </dgm:pt>
    <dgm:pt modelId="{14667247-0640-4CE4-8CDC-28A075B41BBE}" type="pres">
      <dgm:prSet presAssocID="{1E4A4BA3-DA3A-4B8A-9915-6411C96BC20F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4C5B9C-A614-4677-8839-623937A01719}" type="pres">
      <dgm:prSet presAssocID="{043B841A-F98C-4C81-AB84-52109901E342}" presName="circ3" presStyleLbl="vennNode1" presStyleIdx="2" presStyleCnt="3"/>
      <dgm:spPr/>
      <dgm:t>
        <a:bodyPr/>
        <a:lstStyle/>
        <a:p>
          <a:endParaRPr lang="en-US"/>
        </a:p>
      </dgm:t>
    </dgm:pt>
    <dgm:pt modelId="{2A6A0C09-4206-454A-BFE5-D693B4353DD4}" type="pres">
      <dgm:prSet presAssocID="{043B841A-F98C-4C81-AB84-52109901E342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BB643F1A-806B-4B77-AA89-BFF1E0E1E4D5}" type="presOf" srcId="{1E4A4BA3-DA3A-4B8A-9915-6411C96BC20F}" destId="{E97443E6-CBD5-4980-9DDA-2D6AF10FB8A9}" srcOrd="0" destOrd="0" presId="urn:microsoft.com/office/officeart/2005/8/layout/venn1"/>
    <dgm:cxn modelId="{1DCEC2C8-7F46-4F90-A1D8-B28185987C1E}" type="presOf" srcId="{0C130901-E9D4-4EAF-B424-4F88CE27500B}" destId="{2415C948-4BD9-4C06-981B-34552346F6BA}" srcOrd="0" destOrd="0" presId="urn:microsoft.com/office/officeart/2005/8/layout/venn1"/>
    <dgm:cxn modelId="{82E9B288-DF90-4B56-A93C-D33ED7D0E66C}" type="presOf" srcId="{FEB91A50-C686-4934-BF7B-05A6134A6AB8}" destId="{B95FC027-467C-4C44-9247-0363025B26E0}" srcOrd="0" destOrd="0" presId="urn:microsoft.com/office/officeart/2005/8/layout/venn1"/>
    <dgm:cxn modelId="{543D3ACD-1457-4EEA-B074-3C0D695B91D7}" type="presOf" srcId="{043B841A-F98C-4C81-AB84-52109901E342}" destId="{2A6A0C09-4206-454A-BFE5-D693B4353DD4}" srcOrd="1" destOrd="0" presId="urn:microsoft.com/office/officeart/2005/8/layout/venn1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4EEE2AA6-B39C-448C-AEC0-74C19D64698C}" type="presOf" srcId="{043B841A-F98C-4C81-AB84-52109901E342}" destId="{AE4C5B9C-A614-4677-8839-623937A01719}" srcOrd="0" destOrd="0" presId="urn:microsoft.com/office/officeart/2005/8/layout/venn1"/>
    <dgm:cxn modelId="{FFCDEDE8-4987-4CEB-8AFD-14D5961009C4}" type="presOf" srcId="{0C130901-E9D4-4EAF-B424-4F88CE27500B}" destId="{500FF8EB-95B2-40E7-A016-D1E37B814FBC}" srcOrd="1" destOrd="0" presId="urn:microsoft.com/office/officeart/2005/8/layout/venn1"/>
    <dgm:cxn modelId="{3AC37295-CD01-46C4-A117-8861D0B1B3E4}" type="presOf" srcId="{1E4A4BA3-DA3A-4B8A-9915-6411C96BC20F}" destId="{14667247-0640-4CE4-8CDC-28A075B41BBE}" srcOrd="1" destOrd="0" presId="urn:microsoft.com/office/officeart/2005/8/layout/venn1"/>
    <dgm:cxn modelId="{6C8BE8AD-B4CC-4DCF-BB8F-6EFC4670EFB7}" type="presParOf" srcId="{B95FC027-467C-4C44-9247-0363025B26E0}" destId="{2415C948-4BD9-4C06-981B-34552346F6BA}" srcOrd="0" destOrd="0" presId="urn:microsoft.com/office/officeart/2005/8/layout/venn1"/>
    <dgm:cxn modelId="{74E5962D-EB8E-4380-B77A-1340B20C0F60}" type="presParOf" srcId="{B95FC027-467C-4C44-9247-0363025B26E0}" destId="{500FF8EB-95B2-40E7-A016-D1E37B814FBC}" srcOrd="1" destOrd="0" presId="urn:microsoft.com/office/officeart/2005/8/layout/venn1"/>
    <dgm:cxn modelId="{CA86C388-C9ED-4A2A-A9A3-E8D3A1771082}" type="presParOf" srcId="{B95FC027-467C-4C44-9247-0363025B26E0}" destId="{E97443E6-CBD5-4980-9DDA-2D6AF10FB8A9}" srcOrd="2" destOrd="0" presId="urn:microsoft.com/office/officeart/2005/8/layout/venn1"/>
    <dgm:cxn modelId="{EE497B8E-1967-4935-9217-355F7B4588D5}" type="presParOf" srcId="{B95FC027-467C-4C44-9247-0363025B26E0}" destId="{14667247-0640-4CE4-8CDC-28A075B41BBE}" srcOrd="3" destOrd="0" presId="urn:microsoft.com/office/officeart/2005/8/layout/venn1"/>
    <dgm:cxn modelId="{E5318B20-A745-455E-8D54-A0CC8B4AB1BF}" type="presParOf" srcId="{B95FC027-467C-4C44-9247-0363025B26E0}" destId="{AE4C5B9C-A614-4677-8839-623937A01719}" srcOrd="4" destOrd="0" presId="urn:microsoft.com/office/officeart/2005/8/layout/venn1"/>
    <dgm:cxn modelId="{9B414E78-3574-42A2-A47B-CC11520661C8}" type="presParOf" srcId="{B95FC027-467C-4C44-9247-0363025B26E0}" destId="{2A6A0C09-4206-454A-BFE5-D693B4353DD4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15C948-4BD9-4C06-981B-34552346F6BA}">
      <dsp:nvSpPr>
        <dsp:cNvPr id="0" name=""/>
        <dsp:cNvSpPr/>
      </dsp:nvSpPr>
      <dsp:spPr>
        <a:xfrm>
          <a:off x="3470504" y="61770"/>
          <a:ext cx="2964990" cy="2964990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1. File Selection</a:t>
          </a:r>
          <a:endParaRPr lang="en-US" sz="2700" kern="1200" dirty="0"/>
        </a:p>
      </dsp:txBody>
      <dsp:txXfrm>
        <a:off x="3865836" y="580643"/>
        <a:ext cx="2174326" cy="1334245"/>
      </dsp:txXfrm>
    </dsp:sp>
    <dsp:sp modelId="{E97443E6-CBD5-4980-9DDA-2D6AF10FB8A9}">
      <dsp:nvSpPr>
        <dsp:cNvPr id="0" name=""/>
        <dsp:cNvSpPr/>
      </dsp:nvSpPr>
      <dsp:spPr>
        <a:xfrm>
          <a:off x="4540372" y="1914889"/>
          <a:ext cx="2964990" cy="2964990"/>
        </a:xfrm>
        <a:prstGeom prst="ellipse">
          <a:avLst/>
        </a:prstGeom>
        <a:solidFill>
          <a:schemeClr val="accent2">
            <a:alpha val="50000"/>
            <a:hueOff val="2394041"/>
            <a:satOff val="-7276"/>
            <a:lumOff val="-98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3. Sketch Conversion</a:t>
          </a:r>
          <a:endParaRPr lang="en-US" sz="2700" kern="1200" dirty="0"/>
        </a:p>
      </dsp:txBody>
      <dsp:txXfrm>
        <a:off x="5447165" y="2680845"/>
        <a:ext cx="1778994" cy="1630744"/>
      </dsp:txXfrm>
    </dsp:sp>
    <dsp:sp modelId="{AE4C5B9C-A614-4677-8839-623937A01719}">
      <dsp:nvSpPr>
        <dsp:cNvPr id="0" name=""/>
        <dsp:cNvSpPr/>
      </dsp:nvSpPr>
      <dsp:spPr>
        <a:xfrm>
          <a:off x="2400637" y="1914889"/>
          <a:ext cx="2964990" cy="2964990"/>
        </a:xfrm>
        <a:prstGeom prst="ellipse">
          <a:avLst/>
        </a:prstGeom>
        <a:solidFill>
          <a:schemeClr val="accent2">
            <a:alpha val="50000"/>
            <a:hueOff val="4788082"/>
            <a:satOff val="-14551"/>
            <a:lumOff val="-196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2. Image Identification</a:t>
          </a:r>
          <a:endParaRPr lang="en-US" sz="2700" kern="1200" dirty="0"/>
        </a:p>
      </dsp:txBody>
      <dsp:txXfrm>
        <a:off x="2679840" y="2680845"/>
        <a:ext cx="1778994" cy="16307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675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555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 descr="circuit board">
            <a:extLst>
              <a:ext uri="{FF2B5EF4-FFF2-40B4-BE49-F238E27FC236}">
                <a16:creationId xmlns:a16="http://schemas.microsoft.com/office/drawing/2014/main" xmlns="" id="{38616497-6A2B-4863-A3DD-A2D0AF074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/>
          </a:blip>
          <a:srcRect l="7131" r="14065"/>
          <a:stretch/>
        </p:blipFill>
        <p:spPr>
          <a:xfrm flipH="1">
            <a:off x="0" y="-94112"/>
            <a:ext cx="12192000" cy="6952112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D44056DF-7985-4692-968A-466E9E6AF7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6" name="Round Diagonal Corner Rectangle 7">
              <a:extLst>
                <a:ext uri="{FF2B5EF4-FFF2-40B4-BE49-F238E27FC236}">
                  <a16:creationId xmlns:a16="http://schemas.microsoft.com/office/drawing/2014/main" xmlns="" id="{B414A174-532A-4602-934F-9858D1D868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940B0C0C-7F94-4725-8108-62B3B7A5AE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" name="Freeform 32">
                <a:extLst>
                  <a:ext uri="{FF2B5EF4-FFF2-40B4-BE49-F238E27FC236}">
                    <a16:creationId xmlns:a16="http://schemas.microsoft.com/office/drawing/2014/main" xmlns="" id="{367EAC5B-1891-480A-A3AD-B9F6A88FAC5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9" name="Freeform 33">
                <a:extLst>
                  <a:ext uri="{FF2B5EF4-FFF2-40B4-BE49-F238E27FC236}">
                    <a16:creationId xmlns:a16="http://schemas.microsoft.com/office/drawing/2014/main" xmlns="" id="{E33FF633-15BA-464F-8F5B-26C56665F79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0" name="Freeform 34">
                <a:extLst>
                  <a:ext uri="{FF2B5EF4-FFF2-40B4-BE49-F238E27FC236}">
                    <a16:creationId xmlns:a16="http://schemas.microsoft.com/office/drawing/2014/main" xmlns="" id="{0C949DF6-E66B-4DB8-AB52-30CA781B483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1" name="Freeform 37">
                <a:extLst>
                  <a:ext uri="{FF2B5EF4-FFF2-40B4-BE49-F238E27FC236}">
                    <a16:creationId xmlns:a16="http://schemas.microsoft.com/office/drawing/2014/main" xmlns="" id="{309C2298-5EF9-4B09-8995-014F6D3BFF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2" name="Freeform 35">
                <a:extLst>
                  <a:ext uri="{FF2B5EF4-FFF2-40B4-BE49-F238E27FC236}">
                    <a16:creationId xmlns:a16="http://schemas.microsoft.com/office/drawing/2014/main" xmlns="" id="{319B2AFC-EBFF-477C-A364-6D575BE5AA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" name="Freeform 36">
                <a:extLst>
                  <a:ext uri="{FF2B5EF4-FFF2-40B4-BE49-F238E27FC236}">
                    <a16:creationId xmlns:a16="http://schemas.microsoft.com/office/drawing/2014/main" xmlns="" id="{CC6B7D67-F2F8-4B07-B954-EAC9135B2B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" name="Freeform 38">
                <a:extLst>
                  <a:ext uri="{FF2B5EF4-FFF2-40B4-BE49-F238E27FC236}">
                    <a16:creationId xmlns:a16="http://schemas.microsoft.com/office/drawing/2014/main" xmlns="" id="{7FF1659D-33DA-4F62-8567-A54020D2E28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" name="Freeform 39">
                <a:extLst>
                  <a:ext uri="{FF2B5EF4-FFF2-40B4-BE49-F238E27FC236}">
                    <a16:creationId xmlns:a16="http://schemas.microsoft.com/office/drawing/2014/main" xmlns="" id="{9110F572-DC3D-4AB3-B731-B73BD650576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6" name="Freeform 40">
                <a:extLst>
                  <a:ext uri="{FF2B5EF4-FFF2-40B4-BE49-F238E27FC236}">
                    <a16:creationId xmlns:a16="http://schemas.microsoft.com/office/drawing/2014/main" xmlns="" id="{A2F7D0E9-68CE-40F9-B0E9-F915103ECF7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7" name="Rectangle 41">
                <a:extLst>
                  <a:ext uri="{FF2B5EF4-FFF2-40B4-BE49-F238E27FC236}">
                    <a16:creationId xmlns:a16="http://schemas.microsoft.com/office/drawing/2014/main" xmlns="" id="{AB69A438-1FB7-454A-A3E9-0C329643CD4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2">
                <a:extLst>
                  <a:ext uri="{FF2B5EF4-FFF2-40B4-BE49-F238E27FC236}">
                    <a16:creationId xmlns:a16="http://schemas.microsoft.com/office/drawing/2014/main" xmlns="" id="{E64598D0-3A2C-4570-9E7C-C52C89549B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3">
                <a:extLst>
                  <a:ext uri="{FF2B5EF4-FFF2-40B4-BE49-F238E27FC236}">
                    <a16:creationId xmlns:a16="http://schemas.microsoft.com/office/drawing/2014/main" xmlns="" id="{CC17CF42-8908-477B-9F36-DA1306CA01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4">
                <a:extLst>
                  <a:ext uri="{FF2B5EF4-FFF2-40B4-BE49-F238E27FC236}">
                    <a16:creationId xmlns:a16="http://schemas.microsoft.com/office/drawing/2014/main" xmlns="" id="{A2457851-D4A0-404C-BF3F-99AE00B9E96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xmlns="" id="{ECC300FA-EE4A-489E-9A47-79BEBF05DCE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xmlns="" id="{0D1F26E2-902B-416B-A1DB-80DAF78D8B8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xmlns="" id="{491346A0-BF6D-45A5-806A-2150768722C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xmlns="" id="{A8A5AAC9-38FD-4A03-AB91-236F2AAC625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xmlns="" id="{7AD4105C-55AA-47FF-AC5D-5BCB0B78CDC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xmlns="" id="{1C4B42B1-B112-4057-82C3-E5AF3BC7F6D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xmlns="" id="{C8B37395-3651-4E66-A62E-31529FABC8C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9" name="Rectangle 28"/>
          <p:cNvSpPr/>
          <p:nvPr/>
        </p:nvSpPr>
        <p:spPr>
          <a:xfrm>
            <a:off x="3035723" y="2680496"/>
            <a:ext cx="638926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latin typeface="Algerian" panose="04020705040A02060702" pitchFamily="82" charset="0"/>
              </a:rPr>
              <a:t>Image </a:t>
            </a:r>
            <a:r>
              <a:rPr lang="en-US" sz="4800" dirty="0">
                <a:latin typeface="Algerian" panose="04020705040A02060702" pitchFamily="82" charset="0"/>
              </a:rPr>
              <a:t>to sketch &amp;</a:t>
            </a:r>
            <a:br>
              <a:rPr lang="en-US" sz="4800" dirty="0">
                <a:latin typeface="Algerian" panose="04020705040A02060702" pitchFamily="82" charset="0"/>
              </a:rPr>
            </a:br>
            <a:r>
              <a:rPr lang="en-US" sz="4800" dirty="0">
                <a:latin typeface="Algerian" panose="04020705040A02060702" pitchFamily="82" charset="0"/>
              </a:rPr>
              <a:t> Image recognition</a:t>
            </a:r>
          </a:p>
        </p:txBody>
      </p:sp>
    </p:spTree>
    <p:extLst>
      <p:ext uri="{BB962C8B-B14F-4D97-AF65-F5344CB8AC3E}">
        <p14:creationId xmlns:p14="http://schemas.microsoft.com/office/powerpoint/2010/main" val="231824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775122"/>
            <a:ext cx="8791575" cy="845333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1863524"/>
            <a:ext cx="8791575" cy="3394276"/>
          </a:xfrm>
        </p:spPr>
        <p:txBody>
          <a:bodyPr>
            <a:noAutofit/>
          </a:bodyPr>
          <a:lstStyle/>
          <a:p>
            <a:pPr algn="just"/>
            <a:r>
              <a:rPr lang="en-US" sz="2400" i="1" cap="none" dirty="0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 would like to conclude that, it is </a:t>
            </a:r>
            <a:r>
              <a:rPr lang="en-US" sz="2400" i="1" cap="none" dirty="0" err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emmensive</a:t>
            </a:r>
            <a:r>
              <a:rPr lang="en-US" sz="2400" i="1" cap="none" dirty="0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learning experience while preparing the project.</a:t>
            </a:r>
            <a:r>
              <a:rPr lang="en-US" sz="2400" cap="none" dirty="0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This is achieved through an easy to use graphical interface python libraries like </a:t>
            </a:r>
            <a:r>
              <a:rPr lang="en-US" sz="2400" cap="none" dirty="0" err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tkinter</a:t>
            </a:r>
            <a:r>
              <a:rPr lang="en-US" sz="2400" cap="none" dirty="0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, </a:t>
            </a:r>
            <a:r>
              <a:rPr lang="en-US" sz="2400" cap="none" dirty="0" err="1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matplotlib,etc</a:t>
            </a:r>
            <a:r>
              <a:rPr lang="en-US" sz="2400" cap="none" dirty="0" smtClean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The main motive behind the project is to improve human computer interaction by developing an approach to help people by converting their different images into a beautiful sketch and also helps to recognize the image. A good user interface is provided to the user to upload a input image and receive related output images.</a:t>
            </a:r>
          </a:p>
          <a:p>
            <a:pPr algn="just"/>
            <a:endParaRPr lang="en-US" sz="2400" cap="none" dirty="0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581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4" name="Picture 10" descr="105 Thank You End Presentation Stock Photos - Free &amp; Royalty-Free Stock  Photos from Dreamsti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78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A847D4E2-EA7B-40EF-8062-D1FAF838F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8" name="Freeform 32">
              <a:extLst>
                <a:ext uri="{FF2B5EF4-FFF2-40B4-BE49-F238E27FC236}">
                  <a16:creationId xmlns:a16="http://schemas.microsoft.com/office/drawing/2014/main" xmlns="" id="{F1549F3B-53A1-4D15-8E8E-4297D91B8D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" name="Freeform 33">
              <a:extLst>
                <a:ext uri="{FF2B5EF4-FFF2-40B4-BE49-F238E27FC236}">
                  <a16:creationId xmlns:a16="http://schemas.microsoft.com/office/drawing/2014/main" xmlns="" id="{841347B2-F767-433C-946A-1B19B4C40E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" name="Freeform 34">
              <a:extLst>
                <a:ext uri="{FF2B5EF4-FFF2-40B4-BE49-F238E27FC236}">
                  <a16:creationId xmlns:a16="http://schemas.microsoft.com/office/drawing/2014/main" xmlns="" id="{B34A4847-B6CA-4001-8EB1-33B3854A4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Freeform 35">
              <a:extLst>
                <a:ext uri="{FF2B5EF4-FFF2-40B4-BE49-F238E27FC236}">
                  <a16:creationId xmlns:a16="http://schemas.microsoft.com/office/drawing/2014/main" xmlns="" id="{EF334B32-D0A0-45DE-99CB-37A3E56ECE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36">
              <a:extLst>
                <a:ext uri="{FF2B5EF4-FFF2-40B4-BE49-F238E27FC236}">
                  <a16:creationId xmlns:a16="http://schemas.microsoft.com/office/drawing/2014/main" xmlns="" id="{5D1098DF-5812-4A6F-A4B7-AFEBEDA983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37">
              <a:extLst>
                <a:ext uri="{FF2B5EF4-FFF2-40B4-BE49-F238E27FC236}">
                  <a16:creationId xmlns:a16="http://schemas.microsoft.com/office/drawing/2014/main" xmlns="" id="{2A72CC5D-2EA1-4ABD-B694-045401D7F2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38">
              <a:extLst>
                <a:ext uri="{FF2B5EF4-FFF2-40B4-BE49-F238E27FC236}">
                  <a16:creationId xmlns:a16="http://schemas.microsoft.com/office/drawing/2014/main" xmlns="" id="{47B8C57D-403F-4D5B-9724-24276E99B4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39">
              <a:extLst>
                <a:ext uri="{FF2B5EF4-FFF2-40B4-BE49-F238E27FC236}">
                  <a16:creationId xmlns:a16="http://schemas.microsoft.com/office/drawing/2014/main" xmlns="" id="{4890E5D3-F793-4B6A-AA8F-1F6C03BD1B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40">
              <a:extLst>
                <a:ext uri="{FF2B5EF4-FFF2-40B4-BE49-F238E27FC236}">
                  <a16:creationId xmlns:a16="http://schemas.microsoft.com/office/drawing/2014/main" xmlns="" id="{68A2FE4A-346D-4EA5-B377-EED4515161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41">
              <a:extLst>
                <a:ext uri="{FF2B5EF4-FFF2-40B4-BE49-F238E27FC236}">
                  <a16:creationId xmlns:a16="http://schemas.microsoft.com/office/drawing/2014/main" xmlns="" id="{2F12D5D5-9BB1-4D89-B5B4-8F8353825B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03CA880E-A155-41A2-B87D-21AC3CE333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xmlns="" id="{AD179668-A46F-4D4C-8C75-2F3B4B5787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xmlns="" id="{0DB283C2-E19A-4A75-909F-450DB72DEC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xmlns="" id="{B674E08A-09B5-42AD-805C-43DAE1D0BE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xmlns="" id="{248B903F-D11E-41B4-A6F7-5ACF56D76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xmlns="" id="{68B65942-DED3-475B-B28D-839E15541C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xmlns="" id="{54C02C20-8E50-4D5F-9E89-7266186B10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xmlns="" id="{057C79DE-C22B-4732-B921-1EEF64DAD2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xmlns="" id="{21E55FE5-F856-4E6D-A505-4A5AA92FC2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xmlns="" id="{564ACC84-D8A2-43FB-AB43-D7A892AC83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xmlns="" id="{33DE6074-A243-4841-8A21-41739E524B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xmlns="" id="{6AD73007-A6A4-498E-8AF9-C3F7D61DCD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xmlns="" id="{541BFD40-70B0-48BA-9216-9C67411F45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xmlns="" id="{7DFC59A5-0E43-4308-8BFB-F505CFB54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xmlns="" id="{0852232F-7FE7-4B61-AC34-F29289DAC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xmlns="" id="{F2467A7F-F122-4464-A682-8C4DB1DA1E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xmlns="" id="{2178D569-0695-49D6-8261-1BF6E2E48F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xmlns="" id="{E289FFF1-2E96-4F4A-94D2-D1FED6AE8A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xmlns="" id="{F0509D92-D47A-49BC-899A-0C2AB53BC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xmlns="" id="{606E419B-186B-4DA7-95FA-F921A2D3FC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xmlns="" id="{35DBBAC4-A0DC-44A6-A64F-3FF22BC30B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xmlns="" id="{45359546-A3CF-4560-869D-4C642B0F75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xmlns="" id="{A9D2DDA1-3EE0-4B5E-8107-6000BCB2B4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xmlns="" id="{6DA22C48-18EA-47BE-B75A-9594E025BE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xmlns="" id="{411A5F9B-C5BD-4FE0-BEE1-5FA9B82FB3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xmlns="" id="{AFFCFD60-FB34-408B-A2EA-311A1093D0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xmlns="" id="{72B9EBCA-3EF6-4296-80E0-CD849B27ED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xmlns="" id="{CC021197-0DB7-42B6-93BB-32252A9373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412943181"/>
      </p:ext>
    </p:extLst>
  </p:cSld>
  <p:clrMapOvr>
    <a:masterClrMapping/>
  </p:clrMapOvr>
  <p:transition spd="slow">
    <p:cover dir="r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88D5DFD-FA42-4EB0-B24E-4180C0CC5A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14030" y="-1"/>
            <a:ext cx="12206030" cy="6874878"/>
            <a:chOff x="-14030" y="-1"/>
            <a:chExt cx="12206030" cy="6874878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CC864817-5955-484B-9D1F-9BC8DB7398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xmlns="" id="{280C083F-71A6-4E55-AE35-586518FE29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030" y="16876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7656" y="511726"/>
            <a:ext cx="6858000" cy="1367896"/>
          </a:xfrm>
        </p:spPr>
        <p:txBody>
          <a:bodyPr anchor="ctr">
            <a:normAutofit/>
          </a:bodyPr>
          <a:lstStyle/>
          <a:p>
            <a:r>
              <a:rPr lang="en-US" dirty="0" smtClean="0"/>
              <a:t>Team members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146048" y="1826434"/>
            <a:ext cx="8168640" cy="3025981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Georgia" panose="02040502050405020303" pitchFamily="18" charset="0"/>
              </a:rPr>
              <a:t>1. Atik Ahmed(2100290140041)</a:t>
            </a:r>
          </a:p>
          <a:p>
            <a:r>
              <a:rPr lang="en-US" sz="2800" dirty="0">
                <a:solidFill>
                  <a:schemeClr val="tx1"/>
                </a:solidFill>
                <a:latin typeface="Georgia" panose="02040502050405020303" pitchFamily="18" charset="0"/>
              </a:rPr>
              <a:t>2. </a:t>
            </a:r>
            <a:r>
              <a:rPr lang="en-US" sz="2800" dirty="0" err="1">
                <a:solidFill>
                  <a:schemeClr val="tx1"/>
                </a:solidFill>
                <a:latin typeface="Georgia" panose="02040502050405020303" pitchFamily="18" charset="0"/>
              </a:rPr>
              <a:t>Mohd</a:t>
            </a:r>
            <a:r>
              <a:rPr lang="en-US" sz="2800" dirty="0">
                <a:solidFill>
                  <a:schemeClr val="tx1"/>
                </a:solidFill>
                <a:latin typeface="Georgia" panose="02040502050405020303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Georgia" panose="02040502050405020303" pitchFamily="18" charset="0"/>
              </a:rPr>
              <a:t>Wasim</a:t>
            </a:r>
            <a:r>
              <a:rPr lang="en-US" sz="2800" dirty="0">
                <a:solidFill>
                  <a:schemeClr val="tx1"/>
                </a:solidFill>
                <a:latin typeface="Georgia" panose="02040502050405020303" pitchFamily="18" charset="0"/>
              </a:rPr>
              <a:t>(2100290140085)</a:t>
            </a:r>
          </a:p>
          <a:p>
            <a:r>
              <a:rPr lang="en-US" sz="2800" dirty="0" smtClean="0">
                <a:solidFill>
                  <a:schemeClr val="tx1"/>
                </a:solidFill>
                <a:latin typeface="Georgia" panose="02040502050405020303" pitchFamily="18" charset="0"/>
              </a:rPr>
              <a:t>3. </a:t>
            </a:r>
            <a:r>
              <a:rPr lang="en-US" sz="2800" dirty="0" err="1">
                <a:solidFill>
                  <a:schemeClr val="tx1"/>
                </a:solidFill>
                <a:latin typeface="Georgia" panose="02040502050405020303" pitchFamily="18" charset="0"/>
              </a:rPr>
              <a:t>Harshit</a:t>
            </a:r>
            <a:r>
              <a:rPr lang="en-US" sz="2800" dirty="0">
                <a:solidFill>
                  <a:schemeClr val="tx1"/>
                </a:solidFill>
                <a:latin typeface="Georgia" panose="02040502050405020303" pitchFamily="18" charset="0"/>
              </a:rPr>
              <a:t> Kaushik(2100290140068)</a:t>
            </a: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6B6D540F-1E2F-416F-819F-D8216BC8F3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03CA880E-A155-41A2-B87D-21AC3CE333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0" name="Rectangle 5">
              <a:extLst>
                <a:ext uri="{FF2B5EF4-FFF2-40B4-BE49-F238E27FC236}">
                  <a16:creationId xmlns:a16="http://schemas.microsoft.com/office/drawing/2014/main" xmlns="" id="{AD179668-A46F-4D4C-8C75-2F3B4B5787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xmlns="" id="{0DB283C2-E19A-4A75-909F-450DB72DEC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xmlns="" id="{B674E08A-09B5-42AD-805C-43DAE1D0BE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xmlns="" id="{248B903F-D11E-41B4-A6F7-5ACF56D76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xmlns="" id="{68B65942-DED3-475B-B28D-839E15541C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xmlns="" id="{54C02C20-8E50-4D5F-9E89-7266186B10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xmlns="" id="{057C79DE-C22B-4732-B921-1EEF64DAD2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xmlns="" id="{21E55FE5-F856-4E6D-A505-4A5AA92FC2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xmlns="" id="{564ACC84-D8A2-43FB-AB43-D7A892AC83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xmlns="" id="{33DE6074-A243-4841-8A21-41739E524B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xmlns="" id="{6AD73007-A6A4-498E-8AF9-C3F7D61DCD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Line 16">
              <a:extLst>
                <a:ext uri="{FF2B5EF4-FFF2-40B4-BE49-F238E27FC236}">
                  <a16:creationId xmlns:a16="http://schemas.microsoft.com/office/drawing/2014/main" xmlns="" id="{541BFD40-70B0-48BA-9216-9C67411F45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xmlns="" id="{7DFC59A5-0E43-4308-8BFB-F505CFB54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xmlns="" id="{0852232F-7FE7-4B61-AC34-F29289DAC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xmlns="" id="{F2467A7F-F122-4464-A682-8C4DB1DA1E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xmlns="" id="{2178D569-0695-49D6-8261-1BF6E2E48F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21">
              <a:extLst>
                <a:ext uri="{FF2B5EF4-FFF2-40B4-BE49-F238E27FC236}">
                  <a16:creationId xmlns:a16="http://schemas.microsoft.com/office/drawing/2014/main" xmlns="" id="{E289FFF1-2E96-4F4A-94D2-D1FED6AE8A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xmlns="" id="{F0509D92-D47A-49BC-899A-0C2AB53BC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xmlns="" id="{606E419B-186B-4DA7-95FA-F921A2D3FC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24">
              <a:extLst>
                <a:ext uri="{FF2B5EF4-FFF2-40B4-BE49-F238E27FC236}">
                  <a16:creationId xmlns:a16="http://schemas.microsoft.com/office/drawing/2014/main" xmlns="" id="{35DBBAC4-A0DC-44A6-A64F-3FF22BC30B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25">
              <a:extLst>
                <a:ext uri="{FF2B5EF4-FFF2-40B4-BE49-F238E27FC236}">
                  <a16:creationId xmlns:a16="http://schemas.microsoft.com/office/drawing/2014/main" xmlns="" id="{45359546-A3CF-4560-869D-4C642B0F75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xmlns="" id="{A9D2DDA1-3EE0-4B5E-8107-6000BCB2B4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xmlns="" id="{6DA22C48-18EA-47BE-B75A-9594E025BE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28">
              <a:extLst>
                <a:ext uri="{FF2B5EF4-FFF2-40B4-BE49-F238E27FC236}">
                  <a16:creationId xmlns:a16="http://schemas.microsoft.com/office/drawing/2014/main" xmlns="" id="{411A5F9B-C5BD-4FE0-BEE1-5FA9B82FB3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xmlns="" id="{AFFCFD60-FB34-408B-A2EA-311A1093D0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30">
              <a:extLst>
                <a:ext uri="{FF2B5EF4-FFF2-40B4-BE49-F238E27FC236}">
                  <a16:creationId xmlns:a16="http://schemas.microsoft.com/office/drawing/2014/main" xmlns="" id="{72B9EBCA-3EF6-4296-80E0-CD849B27ED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31">
              <a:extLst>
                <a:ext uri="{FF2B5EF4-FFF2-40B4-BE49-F238E27FC236}">
                  <a16:creationId xmlns:a16="http://schemas.microsoft.com/office/drawing/2014/main" xmlns="" id="{CC021197-0DB7-42B6-93BB-32252A9373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A847D4E2-EA7B-40EF-8062-D1FAF838F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68" name="Freeform 32">
              <a:extLst>
                <a:ext uri="{FF2B5EF4-FFF2-40B4-BE49-F238E27FC236}">
                  <a16:creationId xmlns:a16="http://schemas.microsoft.com/office/drawing/2014/main" xmlns="" id="{F1549F3B-53A1-4D15-8E8E-4297D91B8D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33">
              <a:extLst>
                <a:ext uri="{FF2B5EF4-FFF2-40B4-BE49-F238E27FC236}">
                  <a16:creationId xmlns:a16="http://schemas.microsoft.com/office/drawing/2014/main" xmlns="" id="{841347B2-F767-433C-946A-1B19B4C40E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34">
              <a:extLst>
                <a:ext uri="{FF2B5EF4-FFF2-40B4-BE49-F238E27FC236}">
                  <a16:creationId xmlns:a16="http://schemas.microsoft.com/office/drawing/2014/main" xmlns="" id="{B34A4847-B6CA-4001-8EB1-33B3854A4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5">
              <a:extLst>
                <a:ext uri="{FF2B5EF4-FFF2-40B4-BE49-F238E27FC236}">
                  <a16:creationId xmlns:a16="http://schemas.microsoft.com/office/drawing/2014/main" xmlns="" id="{EF334B32-D0A0-45DE-99CB-37A3E56ECE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6">
              <a:extLst>
                <a:ext uri="{FF2B5EF4-FFF2-40B4-BE49-F238E27FC236}">
                  <a16:creationId xmlns:a16="http://schemas.microsoft.com/office/drawing/2014/main" xmlns="" id="{5D1098DF-5812-4A6F-A4B7-AFEBEDA983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37">
              <a:extLst>
                <a:ext uri="{FF2B5EF4-FFF2-40B4-BE49-F238E27FC236}">
                  <a16:creationId xmlns:a16="http://schemas.microsoft.com/office/drawing/2014/main" xmlns="" id="{2A72CC5D-2EA1-4ABD-B694-045401D7F2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8">
              <a:extLst>
                <a:ext uri="{FF2B5EF4-FFF2-40B4-BE49-F238E27FC236}">
                  <a16:creationId xmlns:a16="http://schemas.microsoft.com/office/drawing/2014/main" xmlns="" id="{47B8C57D-403F-4D5B-9724-24276E99B4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9">
              <a:extLst>
                <a:ext uri="{FF2B5EF4-FFF2-40B4-BE49-F238E27FC236}">
                  <a16:creationId xmlns:a16="http://schemas.microsoft.com/office/drawing/2014/main" xmlns="" id="{4890E5D3-F793-4B6A-AA8F-1F6C03BD1B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40">
              <a:extLst>
                <a:ext uri="{FF2B5EF4-FFF2-40B4-BE49-F238E27FC236}">
                  <a16:creationId xmlns:a16="http://schemas.microsoft.com/office/drawing/2014/main" xmlns="" id="{68A2FE4A-346D-4EA5-B377-EED4515161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41">
              <a:extLst>
                <a:ext uri="{FF2B5EF4-FFF2-40B4-BE49-F238E27FC236}">
                  <a16:creationId xmlns:a16="http://schemas.microsoft.com/office/drawing/2014/main" xmlns="" id="{2F12D5D5-9BB1-4D89-B5B4-8F8353825B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88D5DFD-FA42-4EB0-B24E-4180C0CC5A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3" y="-1"/>
            <a:ext cx="12192004" cy="6913548"/>
            <a:chOff x="-3" y="-1"/>
            <a:chExt cx="12192004" cy="6913548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CC864817-5955-484B-9D1F-9BC8DB7398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xmlns="" id="{280C083F-71A6-4E55-AE35-586518FE29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" y="55546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7656" y="511726"/>
            <a:ext cx="6858000" cy="1367896"/>
          </a:xfrm>
        </p:spPr>
        <p:txBody>
          <a:bodyPr anchor="ctr">
            <a:normAutofit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146048" y="1826434"/>
            <a:ext cx="9717024" cy="3025981"/>
          </a:xfrm>
        </p:spPr>
        <p:txBody>
          <a:bodyPr>
            <a:normAutofit/>
          </a:bodyPr>
          <a:lstStyle/>
          <a:p>
            <a:pPr algn="just"/>
            <a:r>
              <a:rPr lang="en-US" sz="2400" cap="none" dirty="0" smtClean="0">
                <a:solidFill>
                  <a:schemeClr val="tx1"/>
                </a:solidFill>
                <a:cs typeface="Arial" panose="020B0604020202020204" pitchFamily="34" charset="0"/>
              </a:rPr>
              <a:t>This project is about how new technologies can be used to develop a python application that enables the user to make a sketch of any images. We will try to convert a normal photo into a sketch and also try to recognition of an image using computer vision, machine learning in a python programming language.</a:t>
            </a:r>
          </a:p>
          <a:p>
            <a:pPr algn="just"/>
            <a:endParaRPr lang="en-US" sz="28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6B6D540F-1E2F-416F-819F-D8216BC8F3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03CA880E-A155-41A2-B87D-21AC3CE333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0" name="Rectangle 5">
              <a:extLst>
                <a:ext uri="{FF2B5EF4-FFF2-40B4-BE49-F238E27FC236}">
                  <a16:creationId xmlns:a16="http://schemas.microsoft.com/office/drawing/2014/main" xmlns="" id="{AD179668-A46F-4D4C-8C75-2F3B4B5787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xmlns="" id="{0DB283C2-E19A-4A75-909F-450DB72DEC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xmlns="" id="{B674E08A-09B5-42AD-805C-43DAE1D0BE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xmlns="" id="{248B903F-D11E-41B4-A6F7-5ACF56D76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xmlns="" id="{68B65942-DED3-475B-B28D-839E15541C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xmlns="" id="{54C02C20-8E50-4D5F-9E89-7266186B10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xmlns="" id="{057C79DE-C22B-4732-B921-1EEF64DAD2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xmlns="" id="{21E55FE5-F856-4E6D-A505-4A5AA92FC2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xmlns="" id="{564ACC84-D8A2-43FB-AB43-D7A892AC83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xmlns="" id="{33DE6074-A243-4841-8A21-41739E524B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xmlns="" id="{6AD73007-A6A4-498E-8AF9-C3F7D61DCD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Line 16">
              <a:extLst>
                <a:ext uri="{FF2B5EF4-FFF2-40B4-BE49-F238E27FC236}">
                  <a16:creationId xmlns:a16="http://schemas.microsoft.com/office/drawing/2014/main" xmlns="" id="{541BFD40-70B0-48BA-9216-9C67411F45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xmlns="" id="{7DFC59A5-0E43-4308-8BFB-F505CFB54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xmlns="" id="{0852232F-7FE7-4B61-AC34-F29289DAC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xmlns="" id="{F2467A7F-F122-4464-A682-8C4DB1DA1E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xmlns="" id="{2178D569-0695-49D6-8261-1BF6E2E48F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21">
              <a:extLst>
                <a:ext uri="{FF2B5EF4-FFF2-40B4-BE49-F238E27FC236}">
                  <a16:creationId xmlns:a16="http://schemas.microsoft.com/office/drawing/2014/main" xmlns="" id="{E289FFF1-2E96-4F4A-94D2-D1FED6AE8A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xmlns="" id="{F0509D92-D47A-49BC-899A-0C2AB53BC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xmlns="" id="{606E419B-186B-4DA7-95FA-F921A2D3FC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24">
              <a:extLst>
                <a:ext uri="{FF2B5EF4-FFF2-40B4-BE49-F238E27FC236}">
                  <a16:creationId xmlns:a16="http://schemas.microsoft.com/office/drawing/2014/main" xmlns="" id="{35DBBAC4-A0DC-44A6-A64F-3FF22BC30B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25">
              <a:extLst>
                <a:ext uri="{FF2B5EF4-FFF2-40B4-BE49-F238E27FC236}">
                  <a16:creationId xmlns:a16="http://schemas.microsoft.com/office/drawing/2014/main" xmlns="" id="{45359546-A3CF-4560-869D-4C642B0F75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xmlns="" id="{A9D2DDA1-3EE0-4B5E-8107-6000BCB2B4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xmlns="" id="{6DA22C48-18EA-47BE-B75A-9594E025BE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28">
              <a:extLst>
                <a:ext uri="{FF2B5EF4-FFF2-40B4-BE49-F238E27FC236}">
                  <a16:creationId xmlns:a16="http://schemas.microsoft.com/office/drawing/2014/main" xmlns="" id="{411A5F9B-C5BD-4FE0-BEE1-5FA9B82FB3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xmlns="" id="{AFFCFD60-FB34-408B-A2EA-311A1093D0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30">
              <a:extLst>
                <a:ext uri="{FF2B5EF4-FFF2-40B4-BE49-F238E27FC236}">
                  <a16:creationId xmlns:a16="http://schemas.microsoft.com/office/drawing/2014/main" xmlns="" id="{72B9EBCA-3EF6-4296-80E0-CD849B27ED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31">
              <a:extLst>
                <a:ext uri="{FF2B5EF4-FFF2-40B4-BE49-F238E27FC236}">
                  <a16:creationId xmlns:a16="http://schemas.microsoft.com/office/drawing/2014/main" xmlns="" id="{CC021197-0DB7-42B6-93BB-32252A9373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A847D4E2-EA7B-40EF-8062-D1FAF838F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68" name="Freeform 32">
              <a:extLst>
                <a:ext uri="{FF2B5EF4-FFF2-40B4-BE49-F238E27FC236}">
                  <a16:creationId xmlns:a16="http://schemas.microsoft.com/office/drawing/2014/main" xmlns="" id="{F1549F3B-53A1-4D15-8E8E-4297D91B8D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33">
              <a:extLst>
                <a:ext uri="{FF2B5EF4-FFF2-40B4-BE49-F238E27FC236}">
                  <a16:creationId xmlns:a16="http://schemas.microsoft.com/office/drawing/2014/main" xmlns="" id="{841347B2-F767-433C-946A-1B19B4C40E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34">
              <a:extLst>
                <a:ext uri="{FF2B5EF4-FFF2-40B4-BE49-F238E27FC236}">
                  <a16:creationId xmlns:a16="http://schemas.microsoft.com/office/drawing/2014/main" xmlns="" id="{B34A4847-B6CA-4001-8EB1-33B3854A4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5">
              <a:extLst>
                <a:ext uri="{FF2B5EF4-FFF2-40B4-BE49-F238E27FC236}">
                  <a16:creationId xmlns:a16="http://schemas.microsoft.com/office/drawing/2014/main" xmlns="" id="{EF334B32-D0A0-45DE-99CB-37A3E56ECE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6">
              <a:extLst>
                <a:ext uri="{FF2B5EF4-FFF2-40B4-BE49-F238E27FC236}">
                  <a16:creationId xmlns:a16="http://schemas.microsoft.com/office/drawing/2014/main" xmlns="" id="{5D1098DF-5812-4A6F-A4B7-AFEBEDA983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37">
              <a:extLst>
                <a:ext uri="{FF2B5EF4-FFF2-40B4-BE49-F238E27FC236}">
                  <a16:creationId xmlns:a16="http://schemas.microsoft.com/office/drawing/2014/main" xmlns="" id="{2A72CC5D-2EA1-4ABD-B694-045401D7F2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8">
              <a:extLst>
                <a:ext uri="{FF2B5EF4-FFF2-40B4-BE49-F238E27FC236}">
                  <a16:creationId xmlns:a16="http://schemas.microsoft.com/office/drawing/2014/main" xmlns="" id="{47B8C57D-403F-4D5B-9724-24276E99B4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9">
              <a:extLst>
                <a:ext uri="{FF2B5EF4-FFF2-40B4-BE49-F238E27FC236}">
                  <a16:creationId xmlns:a16="http://schemas.microsoft.com/office/drawing/2014/main" xmlns="" id="{4890E5D3-F793-4B6A-AA8F-1F6C03BD1B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40">
              <a:extLst>
                <a:ext uri="{FF2B5EF4-FFF2-40B4-BE49-F238E27FC236}">
                  <a16:creationId xmlns:a16="http://schemas.microsoft.com/office/drawing/2014/main" xmlns="" id="{68A2FE4A-346D-4EA5-B377-EED4515161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41">
              <a:extLst>
                <a:ext uri="{FF2B5EF4-FFF2-40B4-BE49-F238E27FC236}">
                  <a16:creationId xmlns:a16="http://schemas.microsoft.com/office/drawing/2014/main" xmlns="" id="{2F12D5D5-9BB1-4D89-B5B4-8F8353825B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9943586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88D5DFD-FA42-4EB0-B24E-4180C0CC5A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" y="-1"/>
            <a:ext cx="12258677" cy="6865146"/>
            <a:chOff x="1" y="-1"/>
            <a:chExt cx="12258677" cy="6865146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CC864817-5955-484B-9D1F-9BC8DB7398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xmlns="" id="{280C083F-71A6-4E55-AE35-586518FE29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675" y="7144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7656" y="511726"/>
            <a:ext cx="6858000" cy="1367896"/>
          </a:xfrm>
        </p:spPr>
        <p:txBody>
          <a:bodyPr anchor="ctr">
            <a:normAutofit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146048" y="1826434"/>
            <a:ext cx="9717024" cy="3025981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800" cap="none" dirty="0" smtClean="0">
                <a:solidFill>
                  <a:schemeClr val="tx1"/>
                </a:solidFill>
              </a:rPr>
              <a:t>This project make it easier for people to understand how painters create pencil drawings. This is accomplished through the use of graphical interface python tools such as </a:t>
            </a:r>
            <a:r>
              <a:rPr lang="en-US" sz="2800" cap="none" dirty="0" err="1" smtClean="0">
                <a:solidFill>
                  <a:schemeClr val="tx1"/>
                </a:solidFill>
              </a:rPr>
              <a:t>tkinter</a:t>
            </a:r>
            <a:r>
              <a:rPr lang="en-US" sz="2800" cap="none" dirty="0" smtClean="0">
                <a:solidFill>
                  <a:schemeClr val="tx1"/>
                </a:solidFill>
              </a:rPr>
              <a:t>, </a:t>
            </a:r>
            <a:r>
              <a:rPr lang="en-US" sz="2800" cap="none" dirty="0" err="1" smtClean="0">
                <a:solidFill>
                  <a:schemeClr val="tx1"/>
                </a:solidFill>
              </a:rPr>
              <a:t>matplotlib</a:t>
            </a:r>
            <a:r>
              <a:rPr lang="en-US" sz="2800" cap="none" dirty="0" smtClean="0">
                <a:solidFill>
                  <a:schemeClr val="tx1"/>
                </a:solidFill>
              </a:rPr>
              <a:t>, and others. The user can easily choose an image from their files. Then it can select the convert button. The picture has been transformed into a lovely sketch. It also help peoples to identify the image, means kinds of given image it is.</a:t>
            </a:r>
          </a:p>
          <a:p>
            <a:pPr algn="just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6B6D540F-1E2F-416F-819F-D8216BC8F3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03CA880E-A155-41A2-B87D-21AC3CE333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0" name="Rectangle 5">
              <a:extLst>
                <a:ext uri="{FF2B5EF4-FFF2-40B4-BE49-F238E27FC236}">
                  <a16:creationId xmlns:a16="http://schemas.microsoft.com/office/drawing/2014/main" xmlns="" id="{AD179668-A46F-4D4C-8C75-2F3B4B5787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xmlns="" id="{0DB283C2-E19A-4A75-909F-450DB72DEC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xmlns="" id="{B674E08A-09B5-42AD-805C-43DAE1D0BE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xmlns="" id="{248B903F-D11E-41B4-A6F7-5ACF56D76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xmlns="" id="{68B65942-DED3-475B-B28D-839E15541C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xmlns="" id="{54C02C20-8E50-4D5F-9E89-7266186B10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xmlns="" id="{057C79DE-C22B-4732-B921-1EEF64DAD2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xmlns="" id="{21E55FE5-F856-4E6D-A505-4A5AA92FC2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xmlns="" id="{564ACC84-D8A2-43FB-AB43-D7A892AC83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xmlns="" id="{33DE6074-A243-4841-8A21-41739E524B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xmlns="" id="{6AD73007-A6A4-498E-8AF9-C3F7D61DCD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Line 16">
              <a:extLst>
                <a:ext uri="{FF2B5EF4-FFF2-40B4-BE49-F238E27FC236}">
                  <a16:creationId xmlns:a16="http://schemas.microsoft.com/office/drawing/2014/main" xmlns="" id="{541BFD40-70B0-48BA-9216-9C67411F45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xmlns="" id="{7DFC59A5-0E43-4308-8BFB-F505CFB54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xmlns="" id="{0852232F-7FE7-4B61-AC34-F29289DAC7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xmlns="" id="{F2467A7F-F122-4464-A682-8C4DB1DA1E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xmlns="" id="{2178D569-0695-49D6-8261-1BF6E2E48F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21">
              <a:extLst>
                <a:ext uri="{FF2B5EF4-FFF2-40B4-BE49-F238E27FC236}">
                  <a16:creationId xmlns:a16="http://schemas.microsoft.com/office/drawing/2014/main" xmlns="" id="{E289FFF1-2E96-4F4A-94D2-D1FED6AE8A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xmlns="" id="{F0509D92-D47A-49BC-899A-0C2AB53BC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xmlns="" id="{606E419B-186B-4DA7-95FA-F921A2D3FC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24">
              <a:extLst>
                <a:ext uri="{FF2B5EF4-FFF2-40B4-BE49-F238E27FC236}">
                  <a16:creationId xmlns:a16="http://schemas.microsoft.com/office/drawing/2014/main" xmlns="" id="{35DBBAC4-A0DC-44A6-A64F-3FF22BC30B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25">
              <a:extLst>
                <a:ext uri="{FF2B5EF4-FFF2-40B4-BE49-F238E27FC236}">
                  <a16:creationId xmlns:a16="http://schemas.microsoft.com/office/drawing/2014/main" xmlns="" id="{45359546-A3CF-4560-869D-4C642B0F75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xmlns="" id="{A9D2DDA1-3EE0-4B5E-8107-6000BCB2B4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xmlns="" id="{6DA22C48-18EA-47BE-B75A-9594E025BE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28">
              <a:extLst>
                <a:ext uri="{FF2B5EF4-FFF2-40B4-BE49-F238E27FC236}">
                  <a16:creationId xmlns:a16="http://schemas.microsoft.com/office/drawing/2014/main" xmlns="" id="{411A5F9B-C5BD-4FE0-BEE1-5FA9B82FB3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xmlns="" id="{AFFCFD60-FB34-408B-A2EA-311A1093D0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30">
              <a:extLst>
                <a:ext uri="{FF2B5EF4-FFF2-40B4-BE49-F238E27FC236}">
                  <a16:creationId xmlns:a16="http://schemas.microsoft.com/office/drawing/2014/main" xmlns="" id="{72B9EBCA-3EF6-4296-80E0-CD849B27ED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31">
              <a:extLst>
                <a:ext uri="{FF2B5EF4-FFF2-40B4-BE49-F238E27FC236}">
                  <a16:creationId xmlns:a16="http://schemas.microsoft.com/office/drawing/2014/main" xmlns="" id="{CC021197-0DB7-42B6-93BB-32252A9373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A847D4E2-EA7B-40EF-8062-D1FAF838F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68" name="Freeform 32">
              <a:extLst>
                <a:ext uri="{FF2B5EF4-FFF2-40B4-BE49-F238E27FC236}">
                  <a16:creationId xmlns:a16="http://schemas.microsoft.com/office/drawing/2014/main" xmlns="" id="{F1549F3B-53A1-4D15-8E8E-4297D91B8D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33">
              <a:extLst>
                <a:ext uri="{FF2B5EF4-FFF2-40B4-BE49-F238E27FC236}">
                  <a16:creationId xmlns:a16="http://schemas.microsoft.com/office/drawing/2014/main" xmlns="" id="{841347B2-F767-433C-946A-1B19B4C40E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34">
              <a:extLst>
                <a:ext uri="{FF2B5EF4-FFF2-40B4-BE49-F238E27FC236}">
                  <a16:creationId xmlns:a16="http://schemas.microsoft.com/office/drawing/2014/main" xmlns="" id="{B34A4847-B6CA-4001-8EB1-33B3854A4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5">
              <a:extLst>
                <a:ext uri="{FF2B5EF4-FFF2-40B4-BE49-F238E27FC236}">
                  <a16:creationId xmlns:a16="http://schemas.microsoft.com/office/drawing/2014/main" xmlns="" id="{EF334B32-D0A0-45DE-99CB-37A3E56ECE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6">
              <a:extLst>
                <a:ext uri="{FF2B5EF4-FFF2-40B4-BE49-F238E27FC236}">
                  <a16:creationId xmlns:a16="http://schemas.microsoft.com/office/drawing/2014/main" xmlns="" id="{5D1098DF-5812-4A6F-A4B7-AFEBEDA983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37">
              <a:extLst>
                <a:ext uri="{FF2B5EF4-FFF2-40B4-BE49-F238E27FC236}">
                  <a16:creationId xmlns:a16="http://schemas.microsoft.com/office/drawing/2014/main" xmlns="" id="{2A72CC5D-2EA1-4ABD-B694-045401D7F2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8">
              <a:extLst>
                <a:ext uri="{FF2B5EF4-FFF2-40B4-BE49-F238E27FC236}">
                  <a16:creationId xmlns:a16="http://schemas.microsoft.com/office/drawing/2014/main" xmlns="" id="{47B8C57D-403F-4D5B-9724-24276E99B4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9">
              <a:extLst>
                <a:ext uri="{FF2B5EF4-FFF2-40B4-BE49-F238E27FC236}">
                  <a16:creationId xmlns:a16="http://schemas.microsoft.com/office/drawing/2014/main" xmlns="" id="{4890E5D3-F793-4B6A-AA8F-1F6C03BD1B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40">
              <a:extLst>
                <a:ext uri="{FF2B5EF4-FFF2-40B4-BE49-F238E27FC236}">
                  <a16:creationId xmlns:a16="http://schemas.microsoft.com/office/drawing/2014/main" xmlns="" id="{68A2FE4A-346D-4EA5-B377-EED4515161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41">
              <a:extLst>
                <a:ext uri="{FF2B5EF4-FFF2-40B4-BE49-F238E27FC236}">
                  <a16:creationId xmlns:a16="http://schemas.microsoft.com/office/drawing/2014/main" xmlns="" id="{2F12D5D5-9BB1-4D89-B5B4-8F8353825B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0241193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Benefits of having tech watch for competitive intelligence | Netscrib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29056" y="1182688"/>
            <a:ext cx="6827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Technology </a:t>
            </a:r>
            <a:r>
              <a:rPr lang="en-US" sz="4000" dirty="0"/>
              <a:t>u</a:t>
            </a:r>
            <a:r>
              <a:rPr lang="en-US" sz="4000" dirty="0" smtClean="0"/>
              <a:t>sed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1048512" y="2560320"/>
            <a:ext cx="53522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 smtClean="0"/>
              <a:t> Python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 smtClean="0"/>
              <a:t> Machine Learning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600" dirty="0" smtClean="0"/>
              <a:t> </a:t>
            </a:r>
            <a:r>
              <a:rPr lang="en-US" sz="3600" dirty="0" err="1" smtClean="0"/>
              <a:t>Tkinter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50786511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 smtClean="0"/>
              <a:t>Modules </a:t>
            </a:r>
            <a:endParaRPr lang="en-US" dirty="0"/>
          </a:p>
        </p:txBody>
      </p:sp>
      <p:graphicFrame>
        <p:nvGraphicFramePr>
          <p:cNvPr id="6" name="Content Placeholder 5" descr="Smart Art">
            <a:extLst>
              <a:ext uri="{FF2B5EF4-FFF2-40B4-BE49-F238E27FC236}">
                <a16:creationId xmlns:a16="http://schemas.microsoft.com/office/drawing/2014/main" xmlns="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1782962"/>
              </p:ext>
            </p:extLst>
          </p:nvPr>
        </p:nvGraphicFramePr>
        <p:xfrm>
          <a:off x="531813" y="1668228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Modules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File Selection: In this module, User can make selection of own choice of images from the folder. This module help user to easily selection of the image.</a:t>
            </a:r>
          </a:p>
          <a:p>
            <a:pPr algn="just"/>
            <a:r>
              <a:rPr lang="en-US" dirty="0" smtClean="0"/>
              <a:t>Sketch Convert: In this module,</a:t>
            </a:r>
            <a:r>
              <a:rPr lang="en-US" dirty="0"/>
              <a:t> the application can be able to convert a user selected image into a beautiful sketch</a:t>
            </a:r>
            <a:r>
              <a:rPr lang="en-US" dirty="0" smtClean="0"/>
              <a:t>. The output is </a:t>
            </a:r>
            <a:r>
              <a:rPr lang="en-US" dirty="0" err="1" smtClean="0"/>
              <a:t>genearated</a:t>
            </a:r>
            <a:r>
              <a:rPr lang="en-US" dirty="0" smtClean="0"/>
              <a:t> as a new image in the form of sketch.</a:t>
            </a:r>
          </a:p>
          <a:p>
            <a:pPr algn="just"/>
            <a:r>
              <a:rPr lang="en-US" dirty="0" smtClean="0"/>
              <a:t>Image Recognition: This module has a ability </a:t>
            </a:r>
            <a:r>
              <a:rPr lang="en-US" dirty="0"/>
              <a:t>to identify objects, places, people, writing and actions in digital images.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0321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55648" y="1788780"/>
            <a:ext cx="4767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Image to sketch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632" y="2585305"/>
            <a:ext cx="7560834" cy="363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33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55648" y="1788780"/>
            <a:ext cx="4767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1. Image Recognition</a:t>
            </a:r>
            <a:endParaRPr lang="en-US" sz="2800" dirty="0"/>
          </a:p>
        </p:txBody>
      </p:sp>
      <p:pic>
        <p:nvPicPr>
          <p:cNvPr id="3074" name="Picture 2" descr="Object Detection State of the Art 2022 | by Pedro Azevedo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816" y="2534010"/>
            <a:ext cx="6233160" cy="418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523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A938410-2173-430A-9B92-20257D39BD88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0B6055E-F2DC-412A-8B07-D3793807DA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BD1B6F-AE5F-4B27-9BE1-4797C9BEFB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0</TotalTime>
  <Words>383</Words>
  <Application>Microsoft Office PowerPoint</Application>
  <PresentationFormat>Widescreen</PresentationFormat>
  <Paragraphs>31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Algerian</vt:lpstr>
      <vt:lpstr>Arial</vt:lpstr>
      <vt:lpstr>Calibri</vt:lpstr>
      <vt:lpstr>Georgia</vt:lpstr>
      <vt:lpstr>Trebuchet MS</vt:lpstr>
      <vt:lpstr>Tw Cen MT</vt:lpstr>
      <vt:lpstr>Wingdings</vt:lpstr>
      <vt:lpstr>Circuit</vt:lpstr>
      <vt:lpstr>PowerPoint Presentation</vt:lpstr>
      <vt:lpstr>Team members</vt:lpstr>
      <vt:lpstr>Introduction</vt:lpstr>
      <vt:lpstr>Introduction</vt:lpstr>
      <vt:lpstr>PowerPoint Presentation</vt:lpstr>
      <vt:lpstr>Modules </vt:lpstr>
      <vt:lpstr>Modules Description</vt:lpstr>
      <vt:lpstr>Output</vt:lpstr>
      <vt:lpstr>Output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2023-05-01T15:29:47Z</dcterms:created>
  <dcterms:modified xsi:type="dcterms:W3CDTF">2023-05-01T17:48:23Z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